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7C4DF7-7802-ED42-9794-0C6A633BE9D5}" v="2" dt="2026-04-09T20:46:50.6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undo custSel addSld delSld modSld modMainMaster">
      <pc:chgData name="Hanne Liv Gryting" userId="d55e2bfa-772b-47b3-a105-54a9f5c6fbde" providerId="ADAL" clId="{F047557D-4E65-51B3-8759-A83AB81584A5}" dt="2026-04-09T20:46:50.644" v="16"/>
      <pc:docMkLst>
        <pc:docMk/>
      </pc:docMkLst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1399453655" sldId="256"/>
        </pc:sldMkLst>
      </pc:sldChg>
      <pc:sldChg chg="addSp modSp mod">
        <pc:chgData name="Hanne Liv Gryting" userId="d55e2bfa-772b-47b3-a105-54a9f5c6fbde" providerId="ADAL" clId="{F047557D-4E65-51B3-8759-A83AB81584A5}" dt="2026-04-09T20:16:17.076" v="15" actId="1076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16:17.076" v="15" actId="1076"/>
          <ac:picMkLst>
            <pc:docMk/>
            <pc:sldMk cId="2433374918" sldId="257"/>
            <ac:picMk id="2" creationId="{F286BDBC-EE4F-E900-A028-9448107BED90}"/>
          </ac:picMkLst>
        </pc:picChg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6:50.644" v="16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6:50.644" v="16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04:30.297" v="10" actId="680"/>
        <pc:sldMkLst>
          <pc:docMk/>
          <pc:sldMk cId="1237401907" sldId="263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04:39.161" v="11" actId="680"/>
        <pc:sldMkLst>
          <pc:docMk/>
          <pc:sldMk cId="1340756056" sldId="264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05:03.161" v="12" actId="680"/>
        <pc:sldMkLst>
          <pc:docMk/>
          <pc:sldMk cId="4060761812" sldId="265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04:24.309" v="9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04:02.053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04:02.053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03:35.706" v="3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04:02.053" v="8" actId="14100"/>
            <ac:picMkLst>
              <pc:docMk/>
              <pc:sldMasterMk cId="3838146109" sldId="2147483648"/>
              <pc:sldLayoutMk cId="53344019" sldId="2147483696"/>
              <ac:picMk id="4" creationId="{66079591-ABFC-3C91-2AFE-E59A1CB8CD90}"/>
            </ac:picMkLst>
          </pc:picChg>
          <pc:picChg chg="del">
            <ac:chgData name="Hanne Liv Gryting" userId="d55e2bfa-772b-47b3-a105-54a9f5c6fbde" providerId="ADAL" clId="{F047557D-4E65-51B3-8759-A83AB81584A5}" dt="2026-04-09T20:03:31.291" v="2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03:35.706" v="3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03:35.706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 mod">
            <ac:chgData name="Hanne Liv Gryting" userId="d55e2bfa-772b-47b3-a105-54a9f5c6fbde" providerId="ADAL" clId="{F047557D-4E65-51B3-8759-A83AB81584A5}" dt="2026-04-09T20:03:29.339" v="1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tekst, Font&#10;&#10;KI-generert innhold kan være feil.">
            <a:extLst>
              <a:ext uri="{FF2B5EF4-FFF2-40B4-BE49-F238E27FC236}">
                <a16:creationId xmlns:a16="http://schemas.microsoft.com/office/drawing/2014/main" id="{66079591-ABFC-3C91-2AFE-E59A1CB8CD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F9DC5762-DFF4-B206-1199-901217C4811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F97142F4-CB49-07FC-41E8-5CFC0EC0D4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A09D4045-BBC6-BC92-8238-EDCF0F00A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E8E2D80D-9104-F7B8-3B02-F7046A515D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BE7F7F72-A5A7-4BA1-BDF4-B1EA306B06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B34871EC-2208-3B84-1353-3F154AD6EC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E3D5F7B6-339C-BEAE-BB4C-0D0E728EBEC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C0382E0C-8324-2EBF-F343-BF525DDE26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3DA42BF3-42FD-0E60-B03E-C6E06B63A5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D119B389-7301-837E-6E81-B910B08C7E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51FCA272-96C3-2ACC-FA73-A1E74202B9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0AC40273-AB9F-4AB6-EB85-A1DCC005A06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F41218E3-BF92-E529-327A-875949EE84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279C8E74-703F-B7FA-CC5E-472A20D438A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0D6BED68-1B28-7FEC-E622-9A90CA9D0B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BED42585-1DEE-C282-51D3-BBBDFF80B0A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5464DCE6-17D7-23A2-E2A7-BD7225E89E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CEF142E8-E658-E97F-B7FB-4C614868D55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FB6968AD-6CF4-807B-3D5D-4C582E2361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BD9F1C2B-1650-D8B7-C64F-AFBC3A9D8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2CA1CA79-0815-76DA-F87D-F193E170AA4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2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0C77477D-A427-B7A1-D80F-D4BDDD5E92D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61FEF2FD-C55E-0D6B-8497-ADC5419F7E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B2638C97-0E0E-7133-142A-C8610349DB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9607B01B-9438-304A-70F6-4E2DA3A2ABC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0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5695682-A489-0E30-DC53-392369A23B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30CCB52-F27F-4845-43AC-236B8D4917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37401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DE1B962-78BB-ABAB-F0F5-25111CEA6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AC7A2E0-1885-4588-CC0E-490107A84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13D39783-C503-3099-1DF7-41A735BAA806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40756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F5AC870-A921-8AE5-646C-33C77CF7CE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EE02C00-0282-5BB0-6302-A7CB5E6476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60761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86BDBC-EE4F-E900-A028-9448107BED90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D39967-0F2B-440D-ACAD-790B6ECF42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D035DC0-B0CE-4D01-B62A-D5A06BD801A5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elements/1.1/"/>
    <ds:schemaRef ds:uri="http://www.w3.org/XML/1998/namespace"/>
    <ds:schemaRef ds:uri="30a71399-637f-4a89-8bae-72aa2dedfa27"/>
    <ds:schemaRef ds:uri="http://schemas.microsoft.com/office/2006/metadata/properties"/>
    <ds:schemaRef ds:uri="http://schemas.openxmlformats.org/package/2006/metadata/core-properties"/>
    <ds:schemaRef ds:uri="7f71b5f3-c6b4-4442-86ee-8130fab3113a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AC06308-D18A-497F-BF46-BBA2895BE6C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1934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24</cp:revision>
  <dcterms:created xsi:type="dcterms:W3CDTF">2025-09-10T11:13:11Z</dcterms:created>
  <dcterms:modified xsi:type="dcterms:W3CDTF">2026-04-09T20:46:51Z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